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D8513C4-0AF9-4AEF-90B9-3E62F6F9B857}" type="datetimeFigureOut">
              <a:rPr lang="en-NZ"/>
              <a:pPr>
                <a:defRPr/>
              </a:pPr>
              <a:t>4/03/2014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A86A8CD-F8B6-4859-A9FA-FC77711072B5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523427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B428F9D8-EED9-4C0F-9FDD-D327C1B2E77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36941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1C842C2-CD94-4F2E-8F0B-BC2292083D0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16279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E2F57DE-ECAA-4CAB-B047-64187AEA1E1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21163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7792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9C20586-7036-402B-AC1F-A5DA2E54A17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74087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DF441EB-2FE1-4D21-B79B-B2EE664ED61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825726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83A536F-8423-472C-89F7-0FEDEC6F7BF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74709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78152AD-00EF-440E-9DC4-63B6C141664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23401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B49889D-F8E6-49C5-9F01-51ADB511315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69700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44F4E7B-A242-4A7B-92DC-21200A692FF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0809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8F2FBFA-1121-46F5-8589-56D352A09AD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561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Break thou the bread of life,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dear Lord, to me,</a:t>
            </a:r>
            <a:endParaRPr lang="en-NZ" dirty="0"/>
          </a:p>
          <a:p>
            <a:r>
              <a:rPr lang="en-GB" dirty="0"/>
              <a:t>	as thou didst break the loaves</a:t>
            </a:r>
            <a:endParaRPr lang="en-NZ" dirty="0"/>
          </a:p>
          <a:p>
            <a:r>
              <a:rPr lang="en-GB" dirty="0"/>
              <a:t>		beside the sea;</a:t>
            </a:r>
            <a:endParaRPr lang="en-NZ" dirty="0"/>
          </a:p>
          <a:p>
            <a:r>
              <a:rPr lang="en-GB" dirty="0"/>
              <a:t>	throughout the sacred page</a:t>
            </a:r>
            <a:endParaRPr lang="en-NZ" dirty="0"/>
          </a:p>
          <a:p>
            <a:r>
              <a:rPr lang="en-GB" dirty="0"/>
              <a:t>		I seek thee, Lord;</a:t>
            </a:r>
            <a:endParaRPr lang="en-NZ" dirty="0"/>
          </a:p>
          <a:p>
            <a:r>
              <a:rPr lang="en-GB" dirty="0"/>
              <a:t>	my spirit pants for thee,</a:t>
            </a:r>
            <a:endParaRPr lang="en-NZ" dirty="0"/>
          </a:p>
          <a:p>
            <a:r>
              <a:rPr lang="en-GB" dirty="0"/>
              <a:t>		O living Word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373]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Bless thou the truth, dear Lord,</a:t>
            </a:r>
            <a:endParaRPr lang="en-NZ" dirty="0"/>
          </a:p>
          <a:p>
            <a:r>
              <a:rPr lang="en-GB" dirty="0"/>
              <a:t>		to me, to me,</a:t>
            </a:r>
            <a:endParaRPr lang="en-NZ" dirty="0"/>
          </a:p>
          <a:p>
            <a:r>
              <a:rPr lang="en-GB" dirty="0"/>
              <a:t>	as thou didst bless the bread</a:t>
            </a:r>
            <a:endParaRPr lang="en-NZ" dirty="0"/>
          </a:p>
          <a:p>
            <a:r>
              <a:rPr lang="en-GB" dirty="0"/>
              <a:t>		by Galilee;</a:t>
            </a:r>
            <a:endParaRPr lang="en-NZ" dirty="0"/>
          </a:p>
          <a:p>
            <a:r>
              <a:rPr lang="en-GB" dirty="0"/>
              <a:t>	then shall all bondage cease,</a:t>
            </a:r>
            <a:endParaRPr lang="en-NZ" dirty="0"/>
          </a:p>
          <a:p>
            <a:r>
              <a:rPr lang="en-GB" dirty="0"/>
              <a:t>		all fetters fall,</a:t>
            </a:r>
            <a:endParaRPr lang="en-NZ" dirty="0"/>
          </a:p>
          <a:p>
            <a:r>
              <a:rPr lang="en-GB" dirty="0"/>
              <a:t>	and I shall find my peace,</a:t>
            </a:r>
            <a:endParaRPr lang="en-NZ" dirty="0"/>
          </a:p>
          <a:p>
            <a:r>
              <a:rPr lang="en-GB" dirty="0"/>
              <a:t>		my all in all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Thou art the bread of life,</a:t>
            </a:r>
            <a:endParaRPr lang="en-NZ" dirty="0"/>
          </a:p>
          <a:p>
            <a:r>
              <a:rPr lang="en-GB" dirty="0"/>
              <a:t>		O Lord, to me,</a:t>
            </a:r>
            <a:endParaRPr lang="en-NZ" dirty="0"/>
          </a:p>
          <a:p>
            <a:r>
              <a:rPr lang="en-GB" dirty="0"/>
              <a:t>	thy holy word the truth</a:t>
            </a:r>
            <a:endParaRPr lang="en-NZ" dirty="0"/>
          </a:p>
          <a:p>
            <a:r>
              <a:rPr lang="en-GB" dirty="0"/>
              <a:t>		that </a:t>
            </a:r>
            <a:r>
              <a:rPr lang="en-GB" dirty="0" err="1"/>
              <a:t>saveth</a:t>
            </a:r>
            <a:r>
              <a:rPr lang="en-GB" dirty="0"/>
              <a:t> me;</a:t>
            </a:r>
            <a:endParaRPr lang="en-NZ" dirty="0"/>
          </a:p>
          <a:p>
            <a:r>
              <a:rPr lang="en-GB" dirty="0"/>
              <a:t>	give me to eat and live</a:t>
            </a:r>
            <a:endParaRPr lang="en-NZ" dirty="0"/>
          </a:p>
          <a:p>
            <a:r>
              <a:rPr lang="en-GB" dirty="0"/>
              <a:t>		with thee above;</a:t>
            </a:r>
            <a:endParaRPr lang="en-NZ" dirty="0"/>
          </a:p>
          <a:p>
            <a:r>
              <a:rPr lang="en-GB" dirty="0"/>
              <a:t>	teach me to love thy truth,</a:t>
            </a:r>
            <a:endParaRPr lang="en-NZ" dirty="0"/>
          </a:p>
          <a:p>
            <a:r>
              <a:rPr lang="en-GB" dirty="0"/>
              <a:t>		for thou art love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289995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4.</a:t>
            </a:r>
            <a:r>
              <a:rPr lang="en-NZ" altLang="en-US" dirty="0" smtClean="0"/>
              <a:t>	</a:t>
            </a:r>
            <a:r>
              <a:rPr lang="en-GB" dirty="0"/>
              <a:t>O send thy Spirit, Lord,</a:t>
            </a:r>
            <a:endParaRPr lang="en-NZ" dirty="0"/>
          </a:p>
          <a:p>
            <a:r>
              <a:rPr lang="en-GB" dirty="0"/>
              <a:t>		now unto me,</a:t>
            </a:r>
            <a:endParaRPr lang="en-NZ" dirty="0"/>
          </a:p>
          <a:p>
            <a:r>
              <a:rPr lang="en-GB" dirty="0"/>
              <a:t>	that he may touch mine eyes,</a:t>
            </a:r>
            <a:endParaRPr lang="en-NZ" dirty="0"/>
          </a:p>
          <a:p>
            <a:r>
              <a:rPr lang="en-GB" dirty="0"/>
              <a:t>		and make me see:</a:t>
            </a:r>
            <a:endParaRPr lang="en-NZ" dirty="0"/>
          </a:p>
          <a:p>
            <a:r>
              <a:rPr lang="en-GB" dirty="0"/>
              <a:t>	show me the truth concealed</a:t>
            </a:r>
            <a:endParaRPr lang="en-NZ" dirty="0"/>
          </a:p>
          <a:p>
            <a:r>
              <a:rPr lang="en-GB" dirty="0"/>
              <a:t>		within thy word,</a:t>
            </a:r>
            <a:endParaRPr lang="en-NZ" dirty="0"/>
          </a:p>
          <a:p>
            <a:r>
              <a:rPr lang="en-GB" dirty="0"/>
              <a:t>	and in thy book revealed</a:t>
            </a:r>
            <a:endParaRPr lang="en-NZ" dirty="0"/>
          </a:p>
          <a:p>
            <a:r>
              <a:rPr lang="en-GB" dirty="0"/>
              <a:t>		I see thee, Lord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373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</a:t>
            </a:r>
            <a:r>
              <a:rPr lang="en-GB" sz="1000" dirty="0" err="1"/>
              <a:t>st.</a:t>
            </a:r>
            <a:r>
              <a:rPr lang="en-GB" sz="1000" dirty="0"/>
              <a:t> 1–2 Mary A. </a:t>
            </a:r>
            <a:r>
              <a:rPr lang="en-GB" sz="1000" dirty="0" err="1"/>
              <a:t>Lathbury</a:t>
            </a:r>
            <a:r>
              <a:rPr lang="en-GB" sz="1000" dirty="0"/>
              <a:t>, 1877, alt. 1961; </a:t>
            </a:r>
            <a:r>
              <a:rPr lang="en-GB" sz="1000" dirty="0" err="1"/>
              <a:t>st.</a:t>
            </a:r>
            <a:r>
              <a:rPr lang="en-GB" sz="1000" dirty="0"/>
              <a:t> 3–4 Alexander Groves, 1913</a:t>
            </a:r>
            <a:endParaRPr lang="en-NZ" sz="1000" dirty="0"/>
          </a:p>
          <a:p>
            <a:pPr algn="r"/>
            <a:r>
              <a:rPr lang="en-GB" sz="1000" dirty="0"/>
              <a:t>Tune: William F. Sherwin, 1877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51</Words>
  <Application>Microsoft Office PowerPoint</Application>
  <PresentationFormat>On-screen Show (4:3)</PresentationFormat>
  <Paragraphs>37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2014-03-04T04:06:53Z</dcterms:created>
  <dcterms:modified xsi:type="dcterms:W3CDTF">2014-03-04T04:08:06Z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